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39733-009A-46D0-B831-27D7F9568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DDBD03-20F5-4E60-B956-E6F0ED9B6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0D3D9-48E5-4942-A57C-445FCEC2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AB065-6B0C-44F4-B243-4A648E7D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E0814-CBAA-4F52-B171-465DCF33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2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FE851-ACE2-4E32-A751-C397C888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AC2454-431E-4C7E-816A-54E93255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C4CB7-EDD2-4105-9237-0C8E56D4C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47D6D-50DA-4FF6-80BA-EE6205D1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3F15D-106E-4C9F-A7EE-D820A9F00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4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F8079-DD4A-4286-8187-44745906A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5475F-2B3C-4642-A482-4C7CA20D3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7ED71F-E667-41EE-81EE-5FFAB0294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D2CD5-CCF6-4A8D-9755-E7C6EA9A3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F552B-3C70-4372-9ADB-D86A21752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6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1ECE5-81DA-43C7-8544-63A3DBD1A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0FEFD-4C86-4353-8CA0-071668DBD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38CF3-5E42-4A3F-86B3-54ACAB9B8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0B63B-A646-42CD-8BC6-F38922D45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87D693-3425-4FB7-9053-52C9866B0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64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6AD99-1864-4EF3-A613-6CC82577D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B9B02-4A7E-4990-B664-5875E9720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4A7B0-A7AA-4378-A667-683BE94F7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B5872-9D9C-4952-8312-C1CDCD72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C3C3E-8BE3-4E2D-8F0C-3356877B2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7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CB46C-E434-4FCA-AD79-8C9E7B434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B1254-B40E-4ECE-B415-ADA3325DE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B3C19-0ACC-4EE7-8088-44F2FB533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45F48-8E24-489A-AAAD-C7ABB6262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B3E0A-46E2-4FE9-AEB4-122F63A11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1CC65-2CC4-469D-A624-655D0F020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2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AAEE0-DC63-4EA2-BB9D-C89A9B5E8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EEFD47-5BAF-47A6-B6A4-1D46E33B4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3F5370-4352-4BD2-A0CB-6873EB105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438EE-1857-47C0-90AB-A50989E8B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B428FC-0BD1-4F36-9FFA-E84B58435D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E8803D-7D58-4A60-9EE5-CF73314A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1350B4-CEFC-4358-8998-3719F01AD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0803FC-609D-4ECB-BA61-160D41396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8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A77D-6F9F-4E90-A3CB-DB76B8EF3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8104D6-9FF2-4D4A-95FF-909E3740E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D90725-3FBA-4295-A25D-46E423B3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E0FCD-C5AA-4ADB-821C-8ADB8AD3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15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353C83-14C8-458A-88A9-844F98DA1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EBE4F6-DDA5-44C2-A2F3-8CB8944F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50A40A-DC6B-4697-AECB-2C415574D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1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8BF72-613F-4792-A38B-352283E30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C0AEF-5751-4FD2-9566-B05C2B814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83C89-341F-4A42-8DAD-689C28BB6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A3883-09F0-4514-A27D-722CF5A45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CB1D0-90B2-440F-9F12-0902CAA8C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0C352-53A8-4371-894E-E055EA2E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35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FF883-E4FF-4B02-8B28-9768C4E0A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B12CA8-4729-4B7E-8C88-1F7C6ED55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4170E-B484-47C5-AB96-BF597A256C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50F068-585A-40F2-BFBC-AA9AA7F24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F9657-4333-4DBA-9E60-332511E5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764B41-4D91-48E0-9A4C-679DD1BE0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8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280D47-440B-4205-830E-3E30F4F1D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5519D-5BAA-4EA7-A33D-4DB02C1BF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E3D5B-B47E-493B-83FE-81E0A7B39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22DE3-F099-42E6-8E40-7149950974D1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2CC596-8BAB-42C9-B942-F64B34CD1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E2306-D56F-4D4F-B17D-A868BBD4F2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4AFA0-48DB-408D-97D5-06A7FD870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6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963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lor Cover">
            <a:extLst>
              <a:ext uri="{FF2B5EF4-FFF2-40B4-BE49-F238E27FC236}">
                <a16:creationId xmlns:a16="http://schemas.microsoft.com/office/drawing/2014/main" id="{8B2B1708-8CE4-4A20-94F5-55118AE2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4119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15">
            <a:extLst>
              <a:ext uri="{FF2B5EF4-FFF2-40B4-BE49-F238E27FC236}">
                <a16:creationId xmlns:a16="http://schemas.microsoft.com/office/drawing/2014/main" id="{5D095D3E-C464-41D5-87FA-07742698A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7" name="Color">
              <a:extLst>
                <a:ext uri="{FF2B5EF4-FFF2-40B4-BE49-F238E27FC236}">
                  <a16:creationId xmlns:a16="http://schemas.microsoft.com/office/drawing/2014/main" id="{7722DCE9-76F1-42AC-AC0A-487CFB0873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Color">
              <a:extLst>
                <a:ext uri="{FF2B5EF4-FFF2-40B4-BE49-F238E27FC236}">
                  <a16:creationId xmlns:a16="http://schemas.microsoft.com/office/drawing/2014/main" id="{B29A5FA1-D0E7-448B-AB7D-032F01D5B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Color">
            <a:extLst>
              <a:ext uri="{FF2B5EF4-FFF2-40B4-BE49-F238E27FC236}">
                <a16:creationId xmlns:a16="http://schemas.microsoft.com/office/drawing/2014/main" id="{C58F402F-FDB5-409B-8818-B6FCE06E5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04" y="598259"/>
            <a:ext cx="10889442" cy="5680742"/>
          </a:xfrm>
          <a:prstGeom prst="rect">
            <a:avLst/>
          </a:prstGeom>
          <a:solidFill>
            <a:srgbClr val="54F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FDE2AFA-0BAA-4171-8D4D-88F6AD60C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163" y="652463"/>
            <a:ext cx="6489700" cy="679450"/>
          </a:xfrm>
          <a:prstGeom prst="rect">
            <a:avLst/>
          </a:prstGeom>
        </p:spPr>
      </p:pic>
      <p:pic>
        <p:nvPicPr>
          <p:cNvPr id="7" name="Picture 6" descr="A picture containing water, outdoor, person, wave&#10;&#10;Description automatically generated">
            <a:extLst>
              <a:ext uri="{FF2B5EF4-FFF2-40B4-BE49-F238E27FC236}">
                <a16:creationId xmlns:a16="http://schemas.microsoft.com/office/drawing/2014/main" id="{E5912570-5C42-4A0A-8B5F-1AA350AB4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163" y="1398588"/>
            <a:ext cx="6489700" cy="47926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ADD6CB6-5823-48D6-A21C-8A1687C03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644" y="842332"/>
            <a:ext cx="3585114" cy="2782056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Christian Leadership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20884D-633F-4C89-B8CF-CAFA29F5C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643" y="3604221"/>
            <a:ext cx="3585113" cy="2411448"/>
          </a:xfrm>
        </p:spPr>
        <p:txBody>
          <a:bodyPr anchor="t">
            <a:norm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Christ-Like Leadership</a:t>
            </a:r>
          </a:p>
        </p:txBody>
      </p:sp>
    </p:spTree>
    <p:extLst>
      <p:ext uri="{BB962C8B-B14F-4D97-AF65-F5344CB8AC3E}">
        <p14:creationId xmlns:p14="http://schemas.microsoft.com/office/powerpoint/2010/main" val="173952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963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lor Cover">
            <a:extLst>
              <a:ext uri="{FF2B5EF4-FFF2-40B4-BE49-F238E27FC236}">
                <a16:creationId xmlns:a16="http://schemas.microsoft.com/office/drawing/2014/main" id="{8B2B1708-8CE4-4A20-94F5-55118AE2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4119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15">
            <a:extLst>
              <a:ext uri="{FF2B5EF4-FFF2-40B4-BE49-F238E27FC236}">
                <a16:creationId xmlns:a16="http://schemas.microsoft.com/office/drawing/2014/main" id="{5D095D3E-C464-41D5-87FA-07742698A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7" name="Color">
              <a:extLst>
                <a:ext uri="{FF2B5EF4-FFF2-40B4-BE49-F238E27FC236}">
                  <a16:creationId xmlns:a16="http://schemas.microsoft.com/office/drawing/2014/main" id="{7722DCE9-76F1-42AC-AC0A-487CFB0873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Color">
              <a:extLst>
                <a:ext uri="{FF2B5EF4-FFF2-40B4-BE49-F238E27FC236}">
                  <a16:creationId xmlns:a16="http://schemas.microsoft.com/office/drawing/2014/main" id="{B29A5FA1-D0E7-448B-AB7D-032F01D5B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Color">
            <a:extLst>
              <a:ext uri="{FF2B5EF4-FFF2-40B4-BE49-F238E27FC236}">
                <a16:creationId xmlns:a16="http://schemas.microsoft.com/office/drawing/2014/main" id="{C58F402F-FDB5-409B-8818-B6FCE06E5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04" y="598259"/>
            <a:ext cx="10889442" cy="5680742"/>
          </a:xfrm>
          <a:prstGeom prst="rect">
            <a:avLst/>
          </a:prstGeom>
          <a:solidFill>
            <a:srgbClr val="54F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FDE2AFA-0BAA-4171-8D4D-88F6AD60C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935" y="-12255"/>
            <a:ext cx="6489700" cy="67945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C4C3066F-B914-4D06-AC48-71EFEE07C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9312" y="2054200"/>
            <a:ext cx="9144000" cy="2364827"/>
          </a:xfrm>
        </p:spPr>
        <p:txBody>
          <a:bodyPr/>
          <a:lstStyle/>
          <a:p>
            <a:r>
              <a:rPr lang="en-US" sz="6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is Christian Leadership Important?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8041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963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Color Cover">
            <a:extLst>
              <a:ext uri="{FF2B5EF4-FFF2-40B4-BE49-F238E27FC236}">
                <a16:creationId xmlns:a16="http://schemas.microsoft.com/office/drawing/2014/main" id="{8B2B1708-8CE4-4A20-94F5-55118AE2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4119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15">
            <a:extLst>
              <a:ext uri="{FF2B5EF4-FFF2-40B4-BE49-F238E27FC236}">
                <a16:creationId xmlns:a16="http://schemas.microsoft.com/office/drawing/2014/main" id="{5D095D3E-C464-41D5-87FA-07742698A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7" name="Color">
              <a:extLst>
                <a:ext uri="{FF2B5EF4-FFF2-40B4-BE49-F238E27FC236}">
                  <a16:creationId xmlns:a16="http://schemas.microsoft.com/office/drawing/2014/main" id="{7722DCE9-76F1-42AC-AC0A-487CFB0873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Color">
              <a:extLst>
                <a:ext uri="{FF2B5EF4-FFF2-40B4-BE49-F238E27FC236}">
                  <a16:creationId xmlns:a16="http://schemas.microsoft.com/office/drawing/2014/main" id="{B29A5FA1-D0E7-448B-AB7D-032F01D5B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Color">
            <a:extLst>
              <a:ext uri="{FF2B5EF4-FFF2-40B4-BE49-F238E27FC236}">
                <a16:creationId xmlns:a16="http://schemas.microsoft.com/office/drawing/2014/main" id="{C58F402F-FDB5-409B-8818-B6FCE06E57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804" y="598259"/>
            <a:ext cx="10889442" cy="5680742"/>
          </a:xfrm>
          <a:prstGeom prst="rect">
            <a:avLst/>
          </a:prstGeom>
          <a:solidFill>
            <a:srgbClr val="54FF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FDE2AFA-0BAA-4171-8D4D-88F6AD60C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935" y="-12255"/>
            <a:ext cx="6489700" cy="67945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C4C3066F-B914-4D06-AC48-71EFEE07CC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B49AEFBB-91D8-405F-BDCB-C62C47D03C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0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D6CB6-5823-48D6-A21C-8A1687C031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20884D-633F-4C89-B8CF-CAFA29F5C9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DE2AFA-0BAA-4171-8D4D-88F6AD60C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5047" y="395367"/>
            <a:ext cx="5561905" cy="634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121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859</TotalTime>
  <Words>10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Christian Leadership</vt:lpstr>
      <vt:lpstr>Why is Christian Leadership Important?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and Sue Slaney</dc:creator>
  <cp:lastModifiedBy>Bob and Sue Slaney</cp:lastModifiedBy>
  <cp:revision>7</cp:revision>
  <dcterms:created xsi:type="dcterms:W3CDTF">2021-08-22T21:40:17Z</dcterms:created>
  <dcterms:modified xsi:type="dcterms:W3CDTF">2021-12-18T22:35:25Z</dcterms:modified>
</cp:coreProperties>
</file>